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382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722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v temperature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model uses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Smarties</a:t>
            </a:r>
            <a:r>
              <a:rPr kumimoji="0" lang="en-US" sz="18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represent energy.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Each </a:t>
            </a:r>
            <a:r>
              <a:rPr lang="en-US" dirty="0" smtClean="0"/>
              <a:t>one </a:t>
            </a:r>
            <a:r>
              <a:rPr lang="en-US" dirty="0" smtClean="0"/>
              <a:t>has </a:t>
            </a:r>
            <a:r>
              <a:rPr lang="en-US" dirty="0" smtClean="0"/>
              <a:t>a </a:t>
            </a:r>
            <a:r>
              <a:rPr lang="en-US" dirty="0" smtClean="0"/>
              <a:t>Joule of energy.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23280" y="1592001"/>
            <a:ext cx="8220992" cy="4769492"/>
            <a:chOff x="723280" y="1592001"/>
            <a:chExt cx="8220992" cy="476949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3873" y="5429065"/>
              <a:ext cx="1604644" cy="93242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9510" y="4236213"/>
              <a:ext cx="1832330" cy="182148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90550" y="3246096"/>
              <a:ext cx="2141332" cy="150706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08361" y="3531807"/>
              <a:ext cx="2135911" cy="189196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16175" y="4057283"/>
              <a:ext cx="2147249" cy="217356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8059" y="1592001"/>
              <a:ext cx="1699906" cy="139466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662656" y="4194118"/>
              <a:ext cx="2099883" cy="203672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895675" y="2681204"/>
              <a:ext cx="1536757" cy="111572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860228" y="2411732"/>
              <a:ext cx="2145218" cy="189930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289082" y="3238450"/>
              <a:ext cx="2150450" cy="139177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23280" y="2587084"/>
              <a:ext cx="1574904" cy="197778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718696" y="2071648"/>
              <a:ext cx="1846980" cy="12191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v temperature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928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Activity 1</a:t>
            </a: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Your teacher divides the class into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two groups. One group is twice as big as the other.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Each</a:t>
            </a:r>
            <a:r>
              <a:rPr lang="en-US" dirty="0" smtClean="0"/>
              <a:t> group is given some Smarties to share out equally between themselves.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9649" y="2802657"/>
            <a:ext cx="8748828" cy="21625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many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Smarties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each person got?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group has the higher temperature?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group has the higher energy?</a:t>
            </a:r>
          </a:p>
          <a:p>
            <a:pPr lvl="6">
              <a:spcAft>
                <a:spcPts val="9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you explain your answers?</a:t>
            </a:r>
            <a:endParaRPr lang="en-GB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76374" y="4355878"/>
            <a:ext cx="3344716" cy="1940471"/>
            <a:chOff x="723280" y="1592001"/>
            <a:chExt cx="8220992" cy="476949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3873" y="5429065"/>
              <a:ext cx="1604644" cy="93242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9510" y="4236213"/>
              <a:ext cx="1832330" cy="182148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90550" y="3246096"/>
              <a:ext cx="2141332" cy="150706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08361" y="3531807"/>
              <a:ext cx="2135911" cy="189196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16175" y="4057283"/>
              <a:ext cx="2147249" cy="217356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8059" y="1592001"/>
              <a:ext cx="1699906" cy="139466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662656" y="4194118"/>
              <a:ext cx="2099883" cy="203672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895675" y="2681204"/>
              <a:ext cx="1536757" cy="111572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860228" y="2411732"/>
              <a:ext cx="2145218" cy="189930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289082" y="3238450"/>
              <a:ext cx="2150450" cy="139177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23280" y="2587084"/>
              <a:ext cx="1574904" cy="197778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718696" y="2071648"/>
              <a:ext cx="1846980" cy="12191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191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v temperature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92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Activity 2</a:t>
            </a: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Each person takes two Smarties (put all the other ones back)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Each</a:t>
            </a:r>
            <a:r>
              <a:rPr lang="en-US" dirty="0" smtClean="0"/>
              <a:t> group adds up how many Smarties it now has.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660" y="2263989"/>
            <a:ext cx="8748828" cy="181059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group has got the most energy?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group has the higher temperature? </a:t>
            </a:r>
          </a:p>
          <a:p>
            <a:pPr lvl="6">
              <a:spcAft>
                <a:spcPts val="9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you explain your answers?</a:t>
            </a:r>
          </a:p>
          <a:p>
            <a:pPr lvl="6">
              <a:spcAft>
                <a:spcPts val="9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en-GB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76374" y="4355878"/>
            <a:ext cx="3344716" cy="1940471"/>
            <a:chOff x="723280" y="1592001"/>
            <a:chExt cx="8220992" cy="476949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3873" y="5429065"/>
              <a:ext cx="1604644" cy="93242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9510" y="4236213"/>
              <a:ext cx="1832330" cy="182148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90550" y="3246096"/>
              <a:ext cx="2141332" cy="150706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08361" y="3531807"/>
              <a:ext cx="2135911" cy="189196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16175" y="4057283"/>
              <a:ext cx="2147249" cy="217356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8059" y="1592001"/>
              <a:ext cx="1699906" cy="139466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662656" y="4194118"/>
              <a:ext cx="2099883" cy="203672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895675" y="2681204"/>
              <a:ext cx="1536757" cy="111572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860228" y="2411732"/>
              <a:ext cx="2145218" cy="189930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289082" y="3238450"/>
              <a:ext cx="2150450" cy="139177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23280" y="2587084"/>
              <a:ext cx="1574904" cy="197778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718696" y="2071648"/>
              <a:ext cx="1846980" cy="12191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545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46</TotalTime>
  <Words>127</Words>
  <Application>Microsoft Office PowerPoint</Application>
  <PresentationFormat>On-screen Show (4:3)</PresentationFormat>
  <Paragraphs>24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2018-12-10T10:23:01Z</dcterms:created>
  <dcterms:modified xsi:type="dcterms:W3CDTF">2018-12-14T10:15:52Z</dcterms:modified>
</cp:coreProperties>
</file>